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8" r:id="rId11"/>
    <p:sldId id="299" r:id="rId12"/>
    <p:sldId id="300" r:id="rId13"/>
    <p:sldId id="301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60"/>
  </p:normalViewPr>
  <p:slideViewPr>
    <p:cSldViewPr>
      <p:cViewPr>
        <p:scale>
          <a:sx n="66" d="100"/>
          <a:sy n="66" d="100"/>
        </p:scale>
        <p:origin x="-7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17FD8-1328-4283-890A-A2E1D10F71A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1963273"/>
      </p:ext>
    </p:extLst>
  </p:cSld>
  <p:clrMapOvr>
    <a:masterClrMapping/>
  </p:clrMapOvr>
  <p:transition spd="med" advTm="7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F8DB4-0648-492E-A37E-5E674BFF5604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1383019"/>
      </p:ext>
    </p:extLst>
  </p:cSld>
  <p:clrMapOvr>
    <a:masterClrMapping/>
  </p:clrMapOvr>
  <p:transition spd="med" advTm="7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F81CA-35D6-4C37-A6F0-57694303220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8537081"/>
      </p:ext>
    </p:extLst>
  </p:cSld>
  <p:clrMapOvr>
    <a:masterClrMapping/>
  </p:clrMapOvr>
  <p:transition spd="med" advTm="7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226B4-2398-4913-A618-32CD85032C6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512535"/>
      </p:ext>
    </p:extLst>
  </p:cSld>
  <p:clrMapOvr>
    <a:masterClrMapping/>
  </p:clrMapOvr>
  <p:transition spd="med" advTm="7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6ED9C-61E9-44E7-974F-82EC61099F1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2820868"/>
      </p:ext>
    </p:extLst>
  </p:cSld>
  <p:clrMapOvr>
    <a:masterClrMapping/>
  </p:clrMapOvr>
  <p:transition spd="med" advTm="7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9FA0A-D001-4574-BF68-D55ACF1A987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3496074"/>
      </p:ext>
    </p:extLst>
  </p:cSld>
  <p:clrMapOvr>
    <a:masterClrMapping/>
  </p:clrMapOvr>
  <p:transition spd="med" advTm="7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5EE1-9E89-4023-ADD4-0F2423DAE3E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3867732"/>
      </p:ext>
    </p:extLst>
  </p:cSld>
  <p:clrMapOvr>
    <a:masterClrMapping/>
  </p:clrMapOvr>
  <p:transition spd="med" advTm="7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B456-6D6C-414A-969B-913D60DB3B3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3263350"/>
      </p:ext>
    </p:extLst>
  </p:cSld>
  <p:clrMapOvr>
    <a:masterClrMapping/>
  </p:clrMapOvr>
  <p:transition spd="med" advTm="7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EEEEE-7AC7-4D7B-8DB9-A1F470A9900B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0351077"/>
      </p:ext>
    </p:extLst>
  </p:cSld>
  <p:clrMapOvr>
    <a:masterClrMapping/>
  </p:clrMapOvr>
  <p:transition spd="med" advTm="7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22B2D-0082-4DF5-8E67-FB836D4295E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2496518"/>
      </p:ext>
    </p:extLst>
  </p:cSld>
  <p:clrMapOvr>
    <a:masterClrMapping/>
  </p:clrMapOvr>
  <p:transition spd="med" advTm="7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D39F-3CB1-437F-8F5E-A44D1FDB7E7D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2806752"/>
      </p:ext>
    </p:extLst>
  </p:cSld>
  <p:clrMapOvr>
    <a:masterClrMapping/>
  </p:clrMapOvr>
  <p:transition spd="med" advTm="7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551410-0AD4-4216-85D6-F7B8698B6C2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7000"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0"/>
            <a:ext cx="5981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  <p:sndAc>
      <p:stSnd loop="1">
        <p:snd r:embed="rId2" name="Titanic, André Rieu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r="6975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r="4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5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2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0"/>
            <a:ext cx="6116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r="51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7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r="2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r="2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0"/>
            <a:ext cx="4378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0"/>
            <a:ext cx="737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0"/>
            <a:ext cx="5391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0"/>
            <a:ext cx="456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8"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" b="1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" b="25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7000">
    <p:plus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Presentación en pantalla (4:3)</PresentationFormat>
  <Paragraphs>0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</dc:creator>
  <cp:lastModifiedBy>GUILLERMO</cp:lastModifiedBy>
  <cp:revision>3</cp:revision>
  <dcterms:created xsi:type="dcterms:W3CDTF">2010-02-24T00:17:54Z</dcterms:created>
  <dcterms:modified xsi:type="dcterms:W3CDTF">2012-11-13T20:44:27Z</dcterms:modified>
</cp:coreProperties>
</file>